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66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C8044-41BB-416F-A5B2-4E937370E384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388D9-8CE0-4E63-833E-939AD3EC8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388D9-8CE0-4E63-833E-939AD3EC83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4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3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9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0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2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67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89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4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3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1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5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3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658F-0855-4436-B6D1-E93A01B0FFBD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9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1864BA5-B413-4892-9ED4-3837C064B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2267">
            <a:off x="1576025" y="3504869"/>
            <a:ext cx="1465288" cy="1465288"/>
          </a:xfrm>
          <a:prstGeom prst="rect">
            <a:avLst/>
          </a:prstGeom>
        </p:spPr>
      </p:pic>
      <p:pic>
        <p:nvPicPr>
          <p:cNvPr id="10" name="Immagine 9" descr="Immagine che contiene testo, strumento&#10;&#10;Descrizione generata automaticamente">
            <a:extLst>
              <a:ext uri="{FF2B5EF4-FFF2-40B4-BE49-F238E27FC236}">
                <a16:creationId xmlns:a16="http://schemas.microsoft.com/office/drawing/2014/main" id="{362BBB16-A65F-4920-8A9A-0B39BD2C6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11" y="3825399"/>
            <a:ext cx="3301587" cy="25396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0225" y="767558"/>
            <a:ext cx="9134475" cy="6746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PRO: nei territori, per…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8411" y="1760535"/>
            <a:ext cx="3429000" cy="13652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Rafforzare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la nostre realtà territoriali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 sostenere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il loro percorso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1F77B50-314D-4D75-A4B0-03D618C16135}"/>
              </a:ext>
            </a:extLst>
          </p:cNvPr>
          <p:cNvSpPr txBox="1">
            <a:spLocks/>
          </p:cNvSpPr>
          <p:nvPr/>
        </p:nvSpPr>
        <p:spPr>
          <a:xfrm>
            <a:off x="7179311" y="2094072"/>
            <a:ext cx="3945890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Promuovere e qualificare l’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attivismo civico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con attenzione ai giovani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272357B-4427-4A6D-9D7F-2DBFA7BF4B04}"/>
              </a:ext>
            </a:extLst>
          </p:cNvPr>
          <p:cNvSpPr txBox="1">
            <a:spLocks/>
          </p:cNvSpPr>
          <p:nvPr/>
        </p:nvSpPr>
        <p:spPr>
          <a:xfrm>
            <a:off x="3272439" y="4455790"/>
            <a:ext cx="3325496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Osservare per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replicare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esperienze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successo</a:t>
            </a:r>
          </a:p>
        </p:txBody>
      </p:sp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304D92C9-4749-4DDD-919A-55F0642C4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11" y="2443159"/>
            <a:ext cx="2396796" cy="17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oatratteggio&#10;&#10;Descrizione generata automaticamente">
            <a:extLst>
              <a:ext uri="{FF2B5EF4-FFF2-40B4-BE49-F238E27FC236}">
                <a16:creationId xmlns:a16="http://schemas.microsoft.com/office/drawing/2014/main" id="{55B922D0-1E91-4AE2-A7D5-2A44465AF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1" y="4219861"/>
            <a:ext cx="2190749" cy="153352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3852" y="730250"/>
            <a:ext cx="10705672" cy="674688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dimensione territoriale di Community PRO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3025" y="1668462"/>
            <a:ext cx="9953625" cy="39020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attività progettuali saranno realizzate in: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tutte le regioni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(1 territorio per regione)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diverse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tipologie di insediamento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piccoli e medi comuni, aree   interne, quartieri di aree urbane/metropolitane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luoghi significativi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dal punto di vista delle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criticità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presenti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caratterizzati dalla presenza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risorse di attivismo civico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anche informali</a:t>
            </a:r>
          </a:p>
          <a:p>
            <a:pPr marL="0" indent="0">
              <a:lnSpc>
                <a:spcPct val="160000"/>
              </a:lnSpc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	Rafforzamento e stabilizzazione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esperienze e pratiche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protagonismo delle comunità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7744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83468" y="663575"/>
            <a:ext cx="4225064" cy="6746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territori??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9750" y="1490663"/>
            <a:ext cx="9705975" cy="31226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facilitare i ragionamenti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dei Segretari Regionali abbiamo proceduto ad una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prima disamina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delle possibili opzioni presenti nelle varie regioni, tenendo conto dei seguenti fattori: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presenza di elementi strategici di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sostegno e sviluppo delle associazioni regionali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presenza territoriale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 assemblee territoriali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o della possibilità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abilitanti al loro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attraverso l’empowerment degli attivisti, specialmente giovani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rappresentazione delle diverse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tipologie di insediamento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equilibrio generale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tra la presenza di contesti «sfidanti» e contesti «avanzati»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8779BD-77EA-4390-95BD-40470DD6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" y="1890352"/>
            <a:ext cx="1329690" cy="195666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6282A06D-3F58-4A6A-805E-7020FCEFC87B}"/>
              </a:ext>
            </a:extLst>
          </p:cNvPr>
          <p:cNvSpPr txBox="1">
            <a:spLocks/>
          </p:cNvSpPr>
          <p:nvPr/>
        </p:nvSpPr>
        <p:spPr>
          <a:xfrm>
            <a:off x="828675" y="4613276"/>
            <a:ext cx="10687050" cy="1428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prime ipotesi che intendono essere a servizio della riflessione dei Segretari, con cui potremo organizzare un </a:t>
            </a:r>
            <a:r>
              <a:rPr lang="it-IT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dedicato alla valutazione del proprio contesto specifico</a:t>
            </a:r>
          </a:p>
        </p:txBody>
      </p:sp>
    </p:spTree>
    <p:extLst>
      <p:ext uri="{BB962C8B-B14F-4D97-AF65-F5344CB8AC3E}">
        <p14:creationId xmlns:p14="http://schemas.microsoft.com/office/powerpoint/2010/main" val="378032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760" y="854075"/>
            <a:ext cx="8900160" cy="6746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ipotesi per il Nord-Ovest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F9EBEE-B23B-48D4-91AF-B490F81D7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647" y="1999776"/>
            <a:ext cx="9929249" cy="30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9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760" y="854075"/>
            <a:ext cx="8900160" cy="6746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ipotesi per il Nord-Est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3B96399-0440-42A1-929C-AE9C7799D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40" y="2249094"/>
            <a:ext cx="9822719" cy="30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760" y="854075"/>
            <a:ext cx="8900160" cy="6746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ipotesi per il Centro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5D9B6BD-6CBC-4BCE-856F-2773AAF39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61" y="2088791"/>
            <a:ext cx="10227897" cy="28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2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760" y="854075"/>
            <a:ext cx="8900160" cy="6746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ipotesi per il Sud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6B97F7F-1EDB-4236-96DC-ABCC0763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064" y="1741980"/>
            <a:ext cx="9355872" cy="38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760" y="854075"/>
            <a:ext cx="8900160" cy="6746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ipotesi per le Isole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7E4477-F505-4A0E-979E-1A05F44BB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479" y="2671282"/>
            <a:ext cx="10489041" cy="19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9184" y="4992812"/>
            <a:ext cx="9953625" cy="90011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Potete confermare o ribaltare il risultato!</a:t>
            </a:r>
          </a:p>
        </p:txBody>
      </p:sp>
      <p:pic>
        <p:nvPicPr>
          <p:cNvPr id="6" name="Segnaposto contenuto 5" descr="Immagine che contiene testo, uomo, persona&#10;&#10;Descrizione generata automaticamente">
            <a:extLst>
              <a:ext uri="{FF2B5EF4-FFF2-40B4-BE49-F238E27FC236}">
                <a16:creationId xmlns:a16="http://schemas.microsoft.com/office/drawing/2014/main" id="{670A516D-96D0-4FD9-AA5E-F53FFACC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3" y="845423"/>
            <a:ext cx="7134225" cy="3914775"/>
          </a:xfrm>
        </p:spPr>
      </p:pic>
    </p:spTree>
    <p:extLst>
      <p:ext uri="{BB962C8B-B14F-4D97-AF65-F5344CB8AC3E}">
        <p14:creationId xmlns:p14="http://schemas.microsoft.com/office/powerpoint/2010/main" val="3170665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255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Community PRO: nei territori, per…</vt:lpstr>
      <vt:lpstr>La dimensione territoriale di Community PRO</vt:lpstr>
      <vt:lpstr>Quali territori??</vt:lpstr>
      <vt:lpstr>Alcune ipotesi per il Nord-Ovest</vt:lpstr>
      <vt:lpstr>Alcune ipotesi per il Nord-Est</vt:lpstr>
      <vt:lpstr>Alcune ipotesi per il Centro</vt:lpstr>
      <vt:lpstr>Alcune ipotesi per il Sud</vt:lpstr>
      <vt:lpstr>Alcune ipotesi per le Isole</vt:lpstr>
      <vt:lpstr>Potete confermare o ribaltare il risultato!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Maya B</cp:lastModifiedBy>
  <cp:revision>22</cp:revision>
  <dcterms:created xsi:type="dcterms:W3CDTF">2021-05-27T14:33:15Z</dcterms:created>
  <dcterms:modified xsi:type="dcterms:W3CDTF">2021-06-03T15:59:14Z</dcterms:modified>
</cp:coreProperties>
</file>